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8"/>
    <p:restoredTop sz="96327"/>
  </p:normalViewPr>
  <p:slideViewPr>
    <p:cSldViewPr snapToGrid="0" snapToObjects="1">
      <p:cViewPr varScale="1">
        <p:scale>
          <a:sx n="150" d="100"/>
          <a:sy n="150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3259-88B7-6501-8C13-6C46877E8C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B0B85-928D-90DF-9565-E7A6A19FD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		SHAKTHI PRIYA P</a:t>
            </a:r>
          </a:p>
          <a:p>
            <a:r>
              <a:rPr lang="en-US" dirty="0"/>
              <a:t>		         HEMAVATHY R</a:t>
            </a:r>
          </a:p>
        </p:txBody>
      </p:sp>
    </p:spTree>
    <p:extLst>
      <p:ext uri="{BB962C8B-B14F-4D97-AF65-F5344CB8AC3E}">
        <p14:creationId xmlns:p14="http://schemas.microsoft.com/office/powerpoint/2010/main" val="2137633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nature, shore, night sky&#10;&#10;Description automatically generated">
            <a:extLst>
              <a:ext uri="{FF2B5EF4-FFF2-40B4-BE49-F238E27FC236}">
                <a16:creationId xmlns:a16="http://schemas.microsoft.com/office/drawing/2014/main" id="{EC0BE679-B16E-9D5D-48AC-FF0265C3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6DC5-DDE7-87D1-8AA7-0AFEA2AC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5D04-5465-6BAC-8BF4-E24C1EB9BD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project aims to perform workflow using spring boot. </a:t>
            </a:r>
          </a:p>
          <a:p>
            <a:r>
              <a:rPr lang="en-US" dirty="0"/>
              <a:t>Users can  register and login to the application and post their jobs.</a:t>
            </a:r>
          </a:p>
          <a:p>
            <a:r>
              <a:rPr lang="en-US" dirty="0"/>
              <a:t>Users can also view other users and assign jobs to them while they are posting the job.</a:t>
            </a:r>
          </a:p>
          <a:p>
            <a:r>
              <a:rPr lang="en-US" dirty="0"/>
              <a:t>The user to whom the job is assigned can either accept or reject the job.</a:t>
            </a:r>
          </a:p>
          <a:p>
            <a:r>
              <a:rPr lang="en-US" dirty="0"/>
              <a:t>If the user is rejecting the job, he/she can edit the job and assign the job to someone else.</a:t>
            </a:r>
          </a:p>
          <a:p>
            <a:r>
              <a:rPr lang="en-US" dirty="0"/>
              <a:t>Finally, the user sign out from the application.</a:t>
            </a:r>
          </a:p>
          <a:p>
            <a:r>
              <a:rPr lang="en-US" dirty="0"/>
              <a:t>Project </a:t>
            </a:r>
            <a:r>
              <a:rPr lang="en-US"/>
              <a:t>Presentation recording :</a:t>
            </a:r>
            <a:r>
              <a:rPr lang="en-US" dirty="0" err="1"/>
              <a:t>https</a:t>
            </a:r>
            <a:r>
              <a:rPr lang="en-US" dirty="0"/>
              <a:t>://</a:t>
            </a:r>
            <a:r>
              <a:rPr lang="en-US" dirty="0" err="1"/>
              <a:t>fluvid.com</a:t>
            </a:r>
            <a:r>
              <a:rPr lang="en-US" dirty="0"/>
              <a:t>/videos/detail/4XaD5tQZ7QHOz-21G</a:t>
            </a:r>
          </a:p>
        </p:txBody>
      </p:sp>
    </p:spTree>
    <p:extLst>
      <p:ext uri="{BB962C8B-B14F-4D97-AF65-F5344CB8AC3E}">
        <p14:creationId xmlns:p14="http://schemas.microsoft.com/office/powerpoint/2010/main" val="126474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F979-47E6-6FD4-7F5A-0A45EC1D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US" dirty="0"/>
          </a:p>
        </p:txBody>
      </p:sp>
      <p:pic>
        <p:nvPicPr>
          <p:cNvPr id="9" name="Content Placeholder 8" descr="A group of people in suits&#10;&#10;Description automatically generated with medium confidence">
            <a:extLst>
              <a:ext uri="{FF2B5EF4-FFF2-40B4-BE49-F238E27FC236}">
                <a16:creationId xmlns:a16="http://schemas.microsoft.com/office/drawing/2014/main" id="{180CA02D-6CED-870C-9A0B-D330525FEC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3115" y="1866799"/>
            <a:ext cx="9318172" cy="4686401"/>
          </a:xfrm>
        </p:spPr>
      </p:pic>
    </p:spTree>
    <p:extLst>
      <p:ext uri="{BB962C8B-B14F-4D97-AF65-F5344CB8AC3E}">
        <p14:creationId xmlns:p14="http://schemas.microsoft.com/office/powerpoint/2010/main" val="83302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3254AE-C4CD-426D-A6E8-7FA13B0F8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A554EF5-1E5A-239A-656F-52907D58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0" y="2702795"/>
            <a:ext cx="4770219" cy="308871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53434-A0C7-4A81-8EB0-D460DAD9B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65475-C5A7-F867-98BC-6D19FA84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Register &amp; Success Page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737990-0240-D016-4BF5-2694FE33D4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248400" y="2676276"/>
            <a:ext cx="4860925" cy="3142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694683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425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69F384-15FB-F9CC-D483-E55CDEB9E0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209800" y="68832"/>
            <a:ext cx="7271657" cy="470839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02F4D-82C4-A95D-9847-8AE84E94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Login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35B3E922-A15D-E6D3-3E5C-8911B5032A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64749" y="1034143"/>
            <a:ext cx="7703593" cy="498807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BE6BB-5E17-4FD3-2342-3B30979F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82363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5719D-4801-0EB7-4EC0-3436C9FB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762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BE4C8E-7B74-A2BD-8DB8-219CE13F2D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5430209" y="1227278"/>
            <a:ext cx="6476921" cy="4193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DED7-5B54-1881-87D1-A998647B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Enter Job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475E58-6898-84E8-61E1-AA83FEA14A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8400" y="2331722"/>
            <a:ext cx="4891010" cy="3339736"/>
          </a:xfrm>
        </p:spPr>
      </p:pic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873E0CE-FC6F-5F9C-BCB9-6090BEC5A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4" r="11750" b="1"/>
          <a:stretch/>
        </p:blipFill>
        <p:spPr>
          <a:xfrm>
            <a:off x="1052590" y="2214694"/>
            <a:ext cx="4891010" cy="352992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669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2BA2D5-46A3-46C0-98C9-A072D543B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73895B-DA42-4260-AE1E-182BA4123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2227F3-9DC0-8FAD-B481-931F1E17FA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20533" y="1222258"/>
            <a:ext cx="7353896" cy="476164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1EF6C-ADFD-AAAC-3077-8A9ABA3D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View jobs</a:t>
            </a:r>
          </a:p>
        </p:txBody>
      </p:sp>
    </p:spTree>
    <p:extLst>
      <p:ext uri="{BB962C8B-B14F-4D97-AF65-F5344CB8AC3E}">
        <p14:creationId xmlns:p14="http://schemas.microsoft.com/office/powerpoint/2010/main" val="37819425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32</TotalTime>
  <Words>131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Droplet</vt:lpstr>
      <vt:lpstr>WoRKFLOW</vt:lpstr>
      <vt:lpstr>ABSTRACT</vt:lpstr>
      <vt:lpstr>Home page</vt:lpstr>
      <vt:lpstr>Register &amp; Success Page</vt:lpstr>
      <vt:lpstr>Login</vt:lpstr>
      <vt:lpstr>Menu</vt:lpstr>
      <vt:lpstr>Users</vt:lpstr>
      <vt:lpstr>Enter Job</vt:lpstr>
      <vt:lpstr>View jobs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creator>Services - Shakthi Priya Palani</dc:creator>
  <cp:lastModifiedBy>Services - Shakthi Priya Palani</cp:lastModifiedBy>
  <cp:revision>4</cp:revision>
  <dcterms:created xsi:type="dcterms:W3CDTF">2022-04-19T17:25:52Z</dcterms:created>
  <dcterms:modified xsi:type="dcterms:W3CDTF">2022-04-19T18:05:18Z</dcterms:modified>
</cp:coreProperties>
</file>